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60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95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81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96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5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25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94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39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86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2A2A-8A38-4067-BCD6-64353F6FCFB6}" type="datetimeFigureOut">
              <a:rPr kumimoji="1" lang="ja-JP" altLang="en-US" smtClean="0"/>
              <a:t>2019/12/7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0A733-2A92-4E25-921E-D8D455221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73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0811" t="13093" r="20878" b="27946"/>
          <a:stretch/>
        </p:blipFill>
        <p:spPr>
          <a:xfrm>
            <a:off x="634313" y="724930"/>
            <a:ext cx="10329690" cy="587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9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黒島 稔也</dc:creator>
  <cp:lastModifiedBy>黒島 稔也</cp:lastModifiedBy>
  <cp:revision>1</cp:revision>
  <dcterms:created xsi:type="dcterms:W3CDTF">2019-12-07T09:46:00Z</dcterms:created>
  <dcterms:modified xsi:type="dcterms:W3CDTF">2019-12-07T09:46:41Z</dcterms:modified>
</cp:coreProperties>
</file>