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F2A2A-8A38-4067-BCD6-64353F6FCFB6}" type="datetimeFigureOut">
              <a:rPr kumimoji="1" lang="ja-JP" altLang="en-US" smtClean="0"/>
              <a:t>2019/12/7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0A733-2A92-4E25-921E-D8D455221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0600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F2A2A-8A38-4067-BCD6-64353F6FCFB6}" type="datetimeFigureOut">
              <a:rPr kumimoji="1" lang="ja-JP" altLang="en-US" smtClean="0"/>
              <a:t>2019/12/7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0A733-2A92-4E25-921E-D8D455221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957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F2A2A-8A38-4067-BCD6-64353F6FCFB6}" type="datetimeFigureOut">
              <a:rPr kumimoji="1" lang="ja-JP" altLang="en-US" smtClean="0"/>
              <a:t>2019/12/7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0A733-2A92-4E25-921E-D8D455221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4815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F2A2A-8A38-4067-BCD6-64353F6FCFB6}" type="datetimeFigureOut">
              <a:rPr kumimoji="1" lang="ja-JP" altLang="en-US" smtClean="0"/>
              <a:t>2019/12/7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0A733-2A92-4E25-921E-D8D455221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57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F2A2A-8A38-4067-BCD6-64353F6FCFB6}" type="datetimeFigureOut">
              <a:rPr kumimoji="1" lang="ja-JP" altLang="en-US" smtClean="0"/>
              <a:t>2019/12/7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0A733-2A92-4E25-921E-D8D455221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9962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F2A2A-8A38-4067-BCD6-64353F6FCFB6}" type="datetimeFigureOut">
              <a:rPr kumimoji="1" lang="ja-JP" altLang="en-US" smtClean="0"/>
              <a:t>2019/12/7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0A733-2A92-4E25-921E-D8D455221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5331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F2A2A-8A38-4067-BCD6-64353F6FCFB6}" type="datetimeFigureOut">
              <a:rPr kumimoji="1" lang="ja-JP" altLang="en-US" smtClean="0"/>
              <a:t>2019/12/7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0A733-2A92-4E25-921E-D8D455221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358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F2A2A-8A38-4067-BCD6-64353F6FCFB6}" type="datetimeFigureOut">
              <a:rPr kumimoji="1" lang="ja-JP" altLang="en-US" smtClean="0"/>
              <a:t>2019/12/7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0A733-2A92-4E25-921E-D8D455221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5251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F2A2A-8A38-4067-BCD6-64353F6FCFB6}" type="datetimeFigureOut">
              <a:rPr kumimoji="1" lang="ja-JP" altLang="en-US" smtClean="0"/>
              <a:t>2019/12/7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0A733-2A92-4E25-921E-D8D455221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1945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F2A2A-8A38-4067-BCD6-64353F6FCFB6}" type="datetimeFigureOut">
              <a:rPr kumimoji="1" lang="ja-JP" altLang="en-US" smtClean="0"/>
              <a:t>2019/12/7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0A733-2A92-4E25-921E-D8D455221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3395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F2A2A-8A38-4067-BCD6-64353F6FCFB6}" type="datetimeFigureOut">
              <a:rPr kumimoji="1" lang="ja-JP" altLang="en-US" smtClean="0"/>
              <a:t>2019/12/7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0A733-2A92-4E25-921E-D8D455221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4865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F2A2A-8A38-4067-BCD6-64353F6FCFB6}" type="datetimeFigureOut">
              <a:rPr kumimoji="1" lang="ja-JP" altLang="en-US" smtClean="0"/>
              <a:t>2019/12/7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0A733-2A92-4E25-921E-D8D455221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7735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/>
          <a:srcRect l="20811" t="13093" r="20878" b="27946"/>
          <a:stretch/>
        </p:blipFill>
        <p:spPr>
          <a:xfrm>
            <a:off x="634313" y="724930"/>
            <a:ext cx="10329690" cy="5875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996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黒島 稔也</dc:creator>
  <cp:lastModifiedBy>黒島 稔也</cp:lastModifiedBy>
  <cp:revision>1</cp:revision>
  <dcterms:created xsi:type="dcterms:W3CDTF">2019-12-07T09:46:00Z</dcterms:created>
  <dcterms:modified xsi:type="dcterms:W3CDTF">2019-12-07T09:46:41Z</dcterms:modified>
</cp:coreProperties>
</file>